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Center </a:t>
            </a:r>
            <a:r>
              <a:rPr lang="en-US" dirty="0" smtClean="0"/>
              <a:t>Security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Natheer</a:t>
            </a:r>
            <a:r>
              <a:rPr lang="en-US" dirty="0" smtClean="0"/>
              <a:t> </a:t>
            </a:r>
            <a:r>
              <a:rPr lang="en-US" dirty="0" err="1" smtClean="0"/>
              <a:t>Khasawneh</a:t>
            </a:r>
            <a:endParaRPr lang="en-US" dirty="0" smtClean="0"/>
          </a:p>
          <a:p>
            <a:r>
              <a:rPr lang="en-US" dirty="0" smtClean="0"/>
              <a:t>Ziad </a:t>
            </a:r>
            <a:r>
              <a:rPr lang="en-US" dirty="0" err="1" smtClean="0"/>
              <a:t>BashaBsheh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Network Security </a:t>
            </a:r>
            <a:r>
              <a:rPr lang="en-US" sz="3600" dirty="0" smtClean="0"/>
              <a:t>Infrastructure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 smtClean="0">
                <a:solidFill>
                  <a:schemeClr val="tx1"/>
                </a:solidFill>
              </a:rPr>
              <a:t>network security infrastructure includes the security tools used in the Data Center to enforce security policies. The tools include packet-filtering technologies such as ACLs and firewalls and intrusion detection systems (IDSs) both network-based and host-based. The following sections discuss these security tools.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ACLs</a:t>
            </a:r>
            <a:r>
              <a:rPr lang="en-US" sz="2200" dirty="0" smtClean="0">
                <a:solidFill>
                  <a:schemeClr val="tx1"/>
                </a:solidFill>
              </a:rPr>
              <a:t>– are filtering mechanisms explicitly defined based on packet harder information to permit or deny traffic on specific interfaces.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An ACL is typically set up as a list that is applied sequentially on the packets until a match is found.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Network Security Infrastructure </a:t>
            </a:r>
            <a:r>
              <a:rPr lang="en-US" sz="2400" dirty="0" smtClean="0"/>
              <a:t>(cont)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200" b="1" i="1" dirty="0" err="1" smtClean="0">
                <a:solidFill>
                  <a:schemeClr val="tx1"/>
                </a:solidFill>
              </a:rPr>
              <a:t>FireWalls</a:t>
            </a:r>
            <a:r>
              <a:rPr lang="en-US" sz="2200" dirty="0" smtClean="0">
                <a:solidFill>
                  <a:schemeClr val="tx1"/>
                </a:solidFill>
              </a:rPr>
              <a:t>–  are a sophisticated  filtering device that separates LAN segments.</a:t>
            </a:r>
            <a:endParaRPr lang="en-US" sz="2200" b="1" i="1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considerations are as follows: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Performance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Application support</a:t>
            </a:r>
            <a:r>
              <a:rPr lang="en-US" sz="1800" dirty="0" smtClean="0">
                <a:solidFill>
                  <a:schemeClr val="tx1"/>
                </a:solidFill>
              </a:rPr>
              <a:t>,</a:t>
            </a: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There are different types of firewalls based on their packet-processing capabilities and their awareness of application-level information: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Packet-filtering firewalls.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Proxy firewalls.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</a:rPr>
              <a:t>Stateful</a:t>
            </a:r>
            <a:r>
              <a:rPr lang="en-US" sz="2200" dirty="0" smtClean="0">
                <a:solidFill>
                  <a:schemeClr val="tx1"/>
                </a:solidFill>
              </a:rPr>
              <a:t> firewalls.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Hybrid firewalls.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Network Security Infrastructure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IDSs</a:t>
            </a:r>
            <a:r>
              <a:rPr lang="en-US" sz="2200" dirty="0" smtClean="0">
                <a:solidFill>
                  <a:schemeClr val="tx1"/>
                </a:solidFill>
              </a:rPr>
              <a:t>–  are real time systems that can detect intruders and suspicious activities and report them to a monitoring system. </a:t>
            </a:r>
          </a:p>
          <a:p>
            <a:pPr algn="l">
              <a:buFont typeface="Arial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IDSs have two fundamental components: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Sensors</a:t>
            </a:r>
            <a:r>
              <a:rPr lang="en-US" sz="2000" dirty="0" smtClean="0">
                <a:solidFill>
                  <a:schemeClr val="tx1"/>
                </a:solidFill>
              </a:rPr>
              <a:t>, Appliances and software agents that analyze the traffic on the network or the resource usage on end systems to identify intrusions and suspicious activities. Sensors can be network-based or host-based.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IDS management</a:t>
            </a:r>
            <a:r>
              <a:rPr lang="en-US" sz="1800" dirty="0" smtClean="0">
                <a:solidFill>
                  <a:schemeClr val="tx1"/>
                </a:solidFill>
              </a:rPr>
              <a:t>, Single- or multi-device system used to configure and administer sensors and to additionally collect all the alarm information generated by the sensors</a:t>
            </a: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Typical IDS response Actions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Most IDSs are capable of responding to identified security incidents using specific mechanisms: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IP session Login – This response is the least aggressive response and consists of logging the entire IP session that corresponds to a detected intrusion.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TCP rests- you can configure the IDS to generate TCP rests on behalf of a victim system.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Shunning or blocking- The IDS can instruct a network device such as a router, switch, or firewall to dynamically apply an ACL to block the traffic coming from an attacker.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Network Security Infrastructure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tx1"/>
                </a:solidFill>
              </a:rPr>
              <a:t>Layer 2 Security</a:t>
            </a:r>
            <a:r>
              <a:rPr lang="en-US" sz="2200" dirty="0" smtClean="0">
                <a:solidFill>
                  <a:schemeClr val="tx1"/>
                </a:solidFill>
              </a:rPr>
              <a:t>–  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components: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</a:rPr>
              <a:t>ort Security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is a feature that permits you to configure  a switch port to only accept packets coming with a trusted source MAC address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ARP Inspection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is a feature that lets you specify the mapping between the default gateway IP address and its MAC address, this process prevents ARP spoofing attacks known as man-in-the-middle attacks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Private VLANs – </a:t>
            </a:r>
            <a:r>
              <a:rPr lang="en-US" sz="2200" dirty="0" smtClean="0">
                <a:solidFill>
                  <a:schemeClr val="tx1"/>
                </a:solidFill>
              </a:rPr>
              <a:t>permit the isolation of ports from one another within the same VLAN. 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Security Fundamentals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This </a:t>
            </a:r>
            <a:r>
              <a:rPr lang="en-US" sz="2600" dirty="0" smtClean="0">
                <a:solidFill>
                  <a:schemeClr val="tx1"/>
                </a:solidFill>
              </a:rPr>
              <a:t>section discusses fundamental security concepts such as encryption, AAA ( Authentication, Authorization, and accounting; and VPNs.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components: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Cryptography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is simply the science of encryption and decrypting information, secure transactions from client to server, secure communication between a user and managed device, and secure communication channel between two sites, and so 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Cryptography is typically associated with 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Confidentiality.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Integrity.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Nonrepudiation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Authentication.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Antireplay</a:t>
            </a:r>
            <a:r>
              <a:rPr lang="en-US" sz="2400" dirty="0" smtClean="0">
                <a:solidFill>
                  <a:schemeClr val="tx1"/>
                </a:solidFill>
              </a:rPr>
              <a:t> protection.  - used at the IP packet level to ensure that packers are not intercepted, modified, and inserted back in the communication stream between client and server.</a:t>
            </a: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Security </a:t>
            </a:r>
            <a:r>
              <a:rPr lang="en-US" sz="3600" dirty="0" smtClean="0"/>
              <a:t>Fundamentals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Data Center security uses encryption with two primary purposes: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To protect the confidentiality of user’s data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To secure the communications over the management infrastructure</a:t>
            </a:r>
          </a:p>
          <a:p>
            <a:pPr algn="l">
              <a:buFont typeface="Arial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Encryption algorithms: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Symmetric encryption.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Rawan Daas\Pictures\symmetric encryp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7239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Security Fundamentals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Encryption algorithms: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Asymmetric encryption. </a:t>
            </a:r>
            <a:r>
              <a:rPr lang="en-US" sz="2000" dirty="0" smtClean="0">
                <a:solidFill>
                  <a:schemeClr val="tx1"/>
                </a:solidFill>
              </a:rPr>
              <a:t>For Confidentiality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Rawan Daas\Pictures\asymmetric encryp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4676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Security Fundamentals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VPN – Virtual Private Networks.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Described as a virtual link between two entities that allows them to communicate securely over a public network like the internet.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VPN use tunneling technologies combined with encryption and authentication services. 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</a:rPr>
              <a:t>There are two main applications for VPN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Site-to-Site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000" dirty="0" smtClean="0">
                <a:solidFill>
                  <a:schemeClr val="tx1"/>
                </a:solidFill>
              </a:rPr>
              <a:t>provides the communication between two distinct locations using routers or VPN concentrators.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Remote access- </a:t>
            </a:r>
            <a:r>
              <a:rPr lang="en-US" sz="2000" dirty="0" smtClean="0">
                <a:solidFill>
                  <a:schemeClr val="tx1"/>
                </a:solidFill>
              </a:rPr>
              <a:t>allows remote users to access a central location via a secure communication channel between end users and VPN router or VPN concentrator.</a:t>
            </a: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Security Fundamentals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AAA.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AAA is a framework that defines the control of access to network resources such as those in Data Centers (routers, switches, firewalls, servers, and so on).</a:t>
            </a: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</a:rPr>
              <a:t>AAA provides three basic services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Authentication –</a:t>
            </a:r>
            <a:r>
              <a:rPr lang="en-US" sz="2400" dirty="0" smtClean="0">
                <a:solidFill>
                  <a:schemeClr val="tx1"/>
                </a:solidFill>
              </a:rPr>
              <a:t> proves that a user is who she or he claims to be.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Authorization- </a:t>
            </a:r>
            <a:r>
              <a:rPr lang="en-US" sz="2400" dirty="0" smtClean="0">
                <a:solidFill>
                  <a:schemeClr val="tx1"/>
                </a:solidFill>
              </a:rPr>
              <a:t>Defines what a user is allowed to do. 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Accounting</a:t>
            </a:r>
            <a:r>
              <a:rPr lang="en-US" sz="2400" dirty="0" smtClean="0">
                <a:solidFill>
                  <a:schemeClr val="tx1"/>
                </a:solidFill>
              </a:rPr>
              <a:t> – Consists of keeping records of user activity.</a:t>
            </a: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Security </a:t>
            </a:r>
            <a:r>
              <a:rPr lang="en-US" sz="3600" dirty="0" smtClean="0"/>
              <a:t>Framework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Data Center Security Framework.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This section explains the key components of a sound security framework from a system-planning perspective. Because the details of applying these components to the network are driven by the particular business needs of an organization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Security Policies - </a:t>
            </a:r>
            <a:r>
              <a:rPr lang="en-US" sz="2400" dirty="0" smtClean="0">
                <a:solidFill>
                  <a:schemeClr val="tx1"/>
                </a:solidFill>
              </a:rPr>
              <a:t> The </a:t>
            </a:r>
            <a:r>
              <a:rPr lang="en-US" sz="2400" dirty="0" smtClean="0">
                <a:solidFill>
                  <a:schemeClr val="tx1"/>
                </a:solidFill>
              </a:rPr>
              <a:t>security policy defines what activities are considered acceptable or unacceptable by the organization.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Security Life Cycle – </a:t>
            </a:r>
            <a:r>
              <a:rPr lang="en-US" sz="2400" dirty="0" smtClean="0">
                <a:solidFill>
                  <a:schemeClr val="tx1"/>
                </a:solidFill>
              </a:rPr>
              <a:t>is the constant evaluation cycle that refines the state of security readiness and adapts the security policy to the network architecture.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</a:t>
            </a:r>
            <a:r>
              <a:rPr lang="en-US" sz="3600" dirty="0" smtClean="0"/>
              <a:t>Security Overview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Provides an overview of the typical security issues that affect DCs and presents the general guidelines to secure DC in a systematic manner that helps maintain as adequate security level as the DC evolves.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Importance of security policies, secure management, incident response, and attack mitigation.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Need for a Secure Data Center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Losing data and applications can impact the organization’s ability to conduct business.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large volume of information and the criticality of the services housed in DCs make them likely target.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Denial of Service, theft of confidential information, data alteration, and data loss are some of the common security problems afflicting Data Center Environments.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Security </a:t>
            </a:r>
            <a:r>
              <a:rPr lang="en-US" sz="3600" dirty="0" smtClean="0"/>
              <a:t>Framework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The following security life cycle is often quoted and well understood in the security industry: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Assess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Design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Deploy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Maintain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4343400" cy="305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Security Framework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Assessment – </a:t>
            </a:r>
            <a:r>
              <a:rPr lang="en-US" sz="2000" dirty="0" smtClean="0">
                <a:solidFill>
                  <a:schemeClr val="tx1"/>
                </a:solidFill>
              </a:rPr>
              <a:t>The process of auditing, testing, and verifying the system vulnerabilities through risk analysis.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Design -  </a:t>
            </a:r>
            <a:r>
              <a:rPr lang="en-US" sz="2000" dirty="0" smtClean="0">
                <a:solidFill>
                  <a:schemeClr val="tx1"/>
                </a:solidFill>
              </a:rPr>
              <a:t>The process of applying the security policy and requirement resulting from the assessment process to the security design.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Deployment -  </a:t>
            </a:r>
            <a:r>
              <a:rPr lang="en-US" sz="2000" dirty="0" smtClean="0">
                <a:solidFill>
                  <a:schemeClr val="tx1"/>
                </a:solidFill>
              </a:rPr>
              <a:t>The process of the implementing the specific security design recommendation into the network architecture. 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Maintenance - </a:t>
            </a:r>
            <a:r>
              <a:rPr lang="en-US" sz="2000" dirty="0" smtClean="0">
                <a:solidFill>
                  <a:schemeClr val="tx1"/>
                </a:solidFill>
              </a:rPr>
              <a:t>The process of keeping the application of security policies consistent through out the network by monitoring that the best practices and recommendations, are in effect.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Security Framework </a:t>
            </a:r>
            <a:r>
              <a:rPr lang="en-US" sz="2400" dirty="0" smtClean="0"/>
              <a:t>(cont)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Secure Management </a:t>
            </a:r>
            <a:r>
              <a:rPr lang="en-US" sz="2400" b="1" dirty="0" smtClean="0">
                <a:solidFill>
                  <a:schemeClr val="tx1"/>
                </a:solidFill>
              </a:rPr>
              <a:t>Framework: </a:t>
            </a:r>
            <a:r>
              <a:rPr lang="en-US" sz="2400" dirty="0" smtClean="0">
                <a:solidFill>
                  <a:schemeClr val="tx1"/>
                </a:solidFill>
              </a:rPr>
              <a:t>The following steps help you for more securing: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Isolating the Management infrastructure -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Encryption of Control Data –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Strong Authentication for Access Control -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Center </a:t>
            </a:r>
            <a:r>
              <a:rPr lang="en-US" sz="3600" dirty="0" smtClean="0"/>
              <a:t>Security </a:t>
            </a:r>
            <a:r>
              <a:rPr lang="en-US" sz="3600" dirty="0" smtClean="0"/>
              <a:t>Overview </a:t>
            </a:r>
            <a:r>
              <a:rPr lang="en-US" sz="2400" dirty="0" smtClean="0"/>
              <a:t>(cont)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Need for a Secure Data Center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Applications become more complex, there are more chances for inconsistent installations.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Hackers use the openness of the internet to communicate and develop automated tools the facilitate the identification and exploitation of those vulnerabilities.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Many attacks tools are widely  available on the internet and are designed to execute highly sophisticated attacks using simple user interfaces.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Attack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106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following terms are important to define in the context of security in data centers: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Threat</a:t>
            </a:r>
            <a:r>
              <a:rPr lang="en-US" sz="2200" dirty="0" smtClean="0">
                <a:solidFill>
                  <a:schemeClr val="tx1"/>
                </a:solidFill>
              </a:rPr>
              <a:t> – An event that poses some harm to the data center or its resources 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Vulnerability</a:t>
            </a:r>
            <a:r>
              <a:rPr lang="en-US" sz="2200" dirty="0" smtClean="0">
                <a:solidFill>
                  <a:schemeClr val="tx1"/>
                </a:solidFill>
              </a:rPr>
              <a:t> – A deficiency on a system or resources whose exploitation leads to the materialization of the threats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Attack</a:t>
            </a:r>
            <a:r>
              <a:rPr lang="en-US" sz="2200" dirty="0" smtClean="0">
                <a:solidFill>
                  <a:schemeClr val="tx1"/>
                </a:solidFill>
              </a:rPr>
              <a:t> – the actual exploitation of a vulnerability to make threat reality. 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-----</a:t>
            </a:r>
          </a:p>
          <a:p>
            <a:pPr algn="l"/>
            <a:r>
              <a:rPr lang="en-US" sz="2200" b="1" i="1" dirty="0" smtClean="0">
                <a:solidFill>
                  <a:schemeClr val="tx1"/>
                </a:solidFill>
              </a:rPr>
              <a:t>Threats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following are some of the most common threats to Data Center: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</a:rPr>
              <a:t>DoS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Breach of Confidential Information.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Data theft or alteration.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Unauthorized use of Compute resources.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Identify theft.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</a:t>
            </a:r>
            <a:r>
              <a:rPr lang="en-US" sz="3600" dirty="0" smtClean="0"/>
              <a:t>Attack </a:t>
            </a:r>
            <a:r>
              <a:rPr lang="en-US" sz="2400" dirty="0" smtClean="0"/>
              <a:t>(cont)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Vulnerabilities</a:t>
            </a:r>
            <a:r>
              <a:rPr lang="en-US" sz="2200" dirty="0" smtClean="0">
                <a:solidFill>
                  <a:schemeClr val="tx1"/>
                </a:solidFill>
              </a:rPr>
              <a:t> – Most of  Vulnerabilities found today originated in at least one of the following areas: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Implementation</a:t>
            </a:r>
            <a:r>
              <a:rPr lang="en-US" sz="2200" dirty="0" smtClean="0">
                <a:solidFill>
                  <a:schemeClr val="tx1"/>
                </a:solidFill>
              </a:rPr>
              <a:t> – Software and protocols flows, incorrect or faulty software design, incomplete testing, etc.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Configuration</a:t>
            </a:r>
            <a:r>
              <a:rPr lang="en-US" sz="2200" dirty="0" smtClean="0">
                <a:solidFill>
                  <a:schemeClr val="tx1"/>
                </a:solidFill>
              </a:rPr>
              <a:t> -  Elements not properly configured, use of default, and so on.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Design</a:t>
            </a:r>
            <a:r>
              <a:rPr lang="en-US" sz="2200" dirty="0" smtClean="0">
                <a:solidFill>
                  <a:schemeClr val="tx1"/>
                </a:solidFill>
              </a:rPr>
              <a:t> – ineffective or inadequate security design, lack of or inappropriate implementation of redundancy mechanisms, etc.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common source Problems: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Exploitation of Out-of-Date software.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Exploitation of software default.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</a:t>
            </a:r>
            <a:r>
              <a:rPr lang="en-US" sz="3600" dirty="0" smtClean="0"/>
              <a:t>Attack </a:t>
            </a:r>
            <a:r>
              <a:rPr lang="en-US" sz="2400" dirty="0" smtClean="0"/>
              <a:t>(cont)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Common attacks</a:t>
            </a:r>
            <a:r>
              <a:rPr lang="en-US" sz="2200" dirty="0" smtClean="0">
                <a:solidFill>
                  <a:schemeClr val="tx1"/>
                </a:solidFill>
              </a:rPr>
              <a:t> – After talking about Threats and Vulnerabilities, we will discuss how they are exploited by the most frequent attacks. 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Scanning or Probing</a:t>
            </a:r>
            <a:r>
              <a:rPr lang="en-US" sz="2200" dirty="0" smtClean="0">
                <a:solidFill>
                  <a:schemeClr val="tx1"/>
                </a:solidFill>
              </a:rPr>
              <a:t> – this activity precedes an attack to gain access by discovering information about system or network.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- The term of probe refers to an individual attempts, whereas a scan consists of a large number of probes by an automated tool.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err="1" smtClean="0">
                <a:solidFill>
                  <a:schemeClr val="tx1"/>
                </a:solidFill>
              </a:rPr>
              <a:t>DoS</a:t>
            </a:r>
            <a:r>
              <a:rPr lang="en-US" sz="2200" dirty="0" smtClean="0">
                <a:solidFill>
                  <a:schemeClr val="tx1"/>
                </a:solidFill>
              </a:rPr>
              <a:t>-  the goal of </a:t>
            </a:r>
            <a:r>
              <a:rPr lang="en-US" sz="2200" dirty="0" err="1" smtClean="0">
                <a:solidFill>
                  <a:schemeClr val="tx1"/>
                </a:solidFill>
              </a:rPr>
              <a:t>DoS</a:t>
            </a:r>
            <a:r>
              <a:rPr lang="en-US" sz="2200" dirty="0" smtClean="0">
                <a:solidFill>
                  <a:schemeClr val="tx1"/>
                </a:solidFill>
              </a:rPr>
              <a:t> attack is to degrade service to the point that legitimate users are unable to conduct their regular activities.</a:t>
            </a:r>
          </a:p>
          <a:p>
            <a:pPr algn="l"/>
            <a:r>
              <a:rPr lang="en-US" sz="2200" b="1" i="1" dirty="0" smtClean="0">
                <a:solidFill>
                  <a:schemeClr val="tx1"/>
                </a:solidFill>
              </a:rPr>
              <a:t>- </a:t>
            </a:r>
            <a:r>
              <a:rPr lang="en-US" sz="2200" b="1" i="1" dirty="0" smtClean="0">
                <a:solidFill>
                  <a:srgbClr val="FF0000"/>
                </a:solidFill>
              </a:rPr>
              <a:t>Ex: </a:t>
            </a:r>
            <a:r>
              <a:rPr lang="en-US" sz="2200" dirty="0" smtClean="0">
                <a:solidFill>
                  <a:schemeClr val="tx1"/>
                </a:solidFill>
              </a:rPr>
              <a:t>SYN flood ( TCP ) , Smurf  attack(ICMP), Ping of Death (ICMP).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err="1" smtClean="0">
                <a:solidFill>
                  <a:schemeClr val="tx1"/>
                </a:solidFill>
              </a:rPr>
              <a:t>DDoS</a:t>
            </a:r>
            <a:r>
              <a:rPr lang="en-US" sz="2200" dirty="0" smtClean="0">
                <a:solidFill>
                  <a:schemeClr val="tx1"/>
                </a:solidFill>
              </a:rPr>
              <a:t> – Distributed denial of service attacks are a particular case of </a:t>
            </a:r>
            <a:r>
              <a:rPr lang="en-US" sz="2200" dirty="0" err="1" smtClean="0">
                <a:solidFill>
                  <a:schemeClr val="tx1"/>
                </a:solidFill>
              </a:rPr>
              <a:t>DoS</a:t>
            </a:r>
            <a:r>
              <a:rPr lang="en-US" sz="2200" dirty="0" smtClean="0">
                <a:solidFill>
                  <a:schemeClr val="tx1"/>
                </a:solidFill>
              </a:rPr>
              <a:t> attacks where a large number of systems are compromised</a:t>
            </a:r>
          </a:p>
          <a:p>
            <a:pPr algn="l"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Ex-Tools: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Trinoo</a:t>
            </a:r>
            <a:r>
              <a:rPr lang="en-US" sz="2200" dirty="0" smtClean="0">
                <a:solidFill>
                  <a:schemeClr val="tx1"/>
                </a:solidFill>
              </a:rPr>
              <a:t>, Tribe Flood Network (TFN), </a:t>
            </a:r>
            <a:r>
              <a:rPr lang="en-US" sz="2200" dirty="0" err="1" smtClean="0">
                <a:solidFill>
                  <a:schemeClr val="tx1"/>
                </a:solidFill>
              </a:rPr>
              <a:t>Stacheldraht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Similarly to Dos attacks  in Data Centers, </a:t>
            </a:r>
            <a:r>
              <a:rPr lang="en-US" sz="2200" dirty="0" err="1" smtClean="0">
                <a:solidFill>
                  <a:schemeClr val="tx1"/>
                </a:solidFill>
              </a:rPr>
              <a:t>DDoS</a:t>
            </a:r>
            <a:r>
              <a:rPr lang="en-US" sz="2200" dirty="0" smtClean="0">
                <a:solidFill>
                  <a:schemeClr val="tx1"/>
                </a:solidFill>
              </a:rPr>
              <a:t>  attacks target servers rather than the network infrastructure.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Attack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Common attacks</a:t>
            </a:r>
            <a:r>
              <a:rPr lang="en-US" sz="2200" dirty="0" smtClean="0">
                <a:solidFill>
                  <a:schemeClr val="tx1"/>
                </a:solidFill>
              </a:rPr>
              <a:t> – </a:t>
            </a:r>
            <a:r>
              <a:rPr lang="en-US" sz="2200" dirty="0" smtClean="0">
                <a:solidFill>
                  <a:schemeClr val="tx1"/>
                </a:solidFill>
              </a:rPr>
              <a:t>( </a:t>
            </a:r>
            <a:r>
              <a:rPr lang="en-US" sz="2200" dirty="0" smtClean="0">
                <a:solidFill>
                  <a:srgbClr val="FF0000"/>
                </a:solidFill>
              </a:rPr>
              <a:t>Continued…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Unauthorized  </a:t>
            </a:r>
            <a:r>
              <a:rPr lang="en-US" sz="2200" b="1" i="1" dirty="0" smtClean="0">
                <a:solidFill>
                  <a:schemeClr val="tx1"/>
                </a:solidFill>
              </a:rPr>
              <a:t>access</a:t>
            </a:r>
            <a:r>
              <a:rPr lang="en-US" sz="2200" dirty="0" smtClean="0">
                <a:solidFill>
                  <a:schemeClr val="tx1"/>
                </a:solidFill>
              </a:rPr>
              <a:t>– consists of gaining access to restricted resources by using a valid account or a backdoor. 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- </a:t>
            </a:r>
            <a:r>
              <a:rPr lang="en-US" sz="2200" b="1" dirty="0" smtClean="0">
                <a:solidFill>
                  <a:srgbClr val="FF0000"/>
                </a:solidFill>
              </a:rPr>
              <a:t>Ex: </a:t>
            </a:r>
            <a:r>
              <a:rPr lang="en-US" sz="2200" dirty="0" smtClean="0">
                <a:solidFill>
                  <a:schemeClr val="tx1"/>
                </a:solidFill>
              </a:rPr>
              <a:t>network intrusion( external intruder gain access to internal network resources), Backdoors, IP Spoofing.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Eavesdropping </a:t>
            </a:r>
            <a:r>
              <a:rPr lang="en-US" sz="2200" dirty="0" smtClean="0">
                <a:solidFill>
                  <a:schemeClr val="tx1"/>
                </a:solidFill>
              </a:rPr>
              <a:t>-  is the unauthorized interception of information that travels on the network, this information might contain confidential data such as username and password. Another example is packet capturing.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Viruses &amp; Worms</a:t>
            </a:r>
            <a:r>
              <a:rPr lang="en-US" sz="2200" dirty="0" smtClean="0">
                <a:solidFill>
                  <a:schemeClr val="tx1"/>
                </a:solidFill>
              </a:rPr>
              <a:t> –  both cases of malicious code, hidden in the system until the damage is discovered. 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difference between viruses and worms is the way they auto-replicate, Worms are also self-replicating programs that propagate without any human intervention.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Viruses are also self-replicating programs but need kind of action.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- </a:t>
            </a:r>
            <a:r>
              <a:rPr lang="en-US" sz="2200" b="1" dirty="0" smtClean="0">
                <a:solidFill>
                  <a:srgbClr val="FF0000"/>
                </a:solidFill>
              </a:rPr>
              <a:t>Ex: </a:t>
            </a:r>
            <a:r>
              <a:rPr lang="en-US" sz="2200" dirty="0" err="1" smtClean="0">
                <a:solidFill>
                  <a:schemeClr val="tx1"/>
                </a:solidFill>
              </a:rPr>
              <a:t>CodeRed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Nidma</a:t>
            </a:r>
            <a:r>
              <a:rPr lang="en-US" sz="2200" dirty="0" smtClean="0">
                <a:solidFill>
                  <a:schemeClr val="tx1"/>
                </a:solidFill>
              </a:rPr>
              <a:t>, SQL Slammer (are Examples to worms).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Attack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Common attacks</a:t>
            </a:r>
            <a:r>
              <a:rPr lang="en-US" sz="2200" dirty="0" smtClean="0">
                <a:solidFill>
                  <a:schemeClr val="tx1"/>
                </a:solidFill>
              </a:rPr>
              <a:t> – </a:t>
            </a:r>
            <a:r>
              <a:rPr lang="en-US" sz="2200" dirty="0" smtClean="0">
                <a:solidFill>
                  <a:schemeClr val="tx1"/>
                </a:solidFill>
              </a:rPr>
              <a:t>( </a:t>
            </a:r>
            <a:r>
              <a:rPr lang="en-US" sz="2200" dirty="0" smtClean="0">
                <a:solidFill>
                  <a:srgbClr val="FF0000"/>
                </a:solidFill>
              </a:rPr>
              <a:t>Continued…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Internet infrastructure attack</a:t>
            </a:r>
            <a:r>
              <a:rPr lang="en-US" sz="2200" dirty="0" smtClean="0">
                <a:solidFill>
                  <a:schemeClr val="tx1"/>
                </a:solidFill>
              </a:rPr>
              <a:t>– target to internet infrastructure rather than individual systems or networks. </a:t>
            </a:r>
          </a:p>
          <a:p>
            <a:pPr algn="l"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Ex: </a:t>
            </a:r>
            <a:r>
              <a:rPr lang="en-US" sz="2200" dirty="0" smtClean="0">
                <a:solidFill>
                  <a:schemeClr val="tx1"/>
                </a:solidFill>
              </a:rPr>
              <a:t>DNS attacks, Ping flood, all kinds of </a:t>
            </a:r>
            <a:r>
              <a:rPr lang="en-US" sz="2200" dirty="0" err="1" smtClean="0">
                <a:solidFill>
                  <a:schemeClr val="tx1"/>
                </a:solidFill>
              </a:rPr>
              <a:t>DDoS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Trust Exploitation </a:t>
            </a:r>
            <a:r>
              <a:rPr lang="en-US" sz="2200" dirty="0" smtClean="0">
                <a:solidFill>
                  <a:schemeClr val="tx1"/>
                </a:solidFill>
              </a:rPr>
              <a:t>-  these attacks exploit the trust relationships that computer systems have to communicate.</a:t>
            </a:r>
          </a:p>
          <a:p>
            <a:pPr algn="l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  Communications in networked environments are always based on trust.          For example; when a web-server communicates with a back end database.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Session Hijacking </a:t>
            </a:r>
            <a:r>
              <a:rPr lang="en-US" sz="2200" dirty="0" smtClean="0">
                <a:solidFill>
                  <a:schemeClr val="tx1"/>
                </a:solidFill>
              </a:rPr>
              <a:t>–  consists of stealing a legitimate session established between a target and trusted host. </a:t>
            </a:r>
          </a:p>
          <a:p>
            <a:pPr algn="l"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Ex: </a:t>
            </a:r>
            <a:r>
              <a:rPr lang="en-US" sz="2200" dirty="0" smtClean="0">
                <a:solidFill>
                  <a:schemeClr val="tx1"/>
                </a:solidFill>
              </a:rPr>
              <a:t>IP spoofing, TCP SYN/ACK.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Buffer overflow attacks </a:t>
            </a:r>
            <a:r>
              <a:rPr lang="en-US" sz="2200" dirty="0" smtClean="0">
                <a:solidFill>
                  <a:schemeClr val="tx1"/>
                </a:solidFill>
              </a:rPr>
              <a:t>–  occurs when a program allocates memory buffer space beyond what it had reserved.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Vulnerabilities &amp; Common Attack </a:t>
            </a:r>
            <a:r>
              <a:rPr lang="en-US" sz="2400" dirty="0" smtClean="0"/>
              <a:t>(cont)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Common attacks</a:t>
            </a:r>
            <a:r>
              <a:rPr lang="en-US" sz="2200" dirty="0" smtClean="0">
                <a:solidFill>
                  <a:schemeClr val="tx1"/>
                </a:solidFill>
              </a:rPr>
              <a:t> – </a:t>
            </a:r>
            <a:r>
              <a:rPr lang="en-US" sz="2200" dirty="0" smtClean="0">
                <a:solidFill>
                  <a:schemeClr val="tx1"/>
                </a:solidFill>
              </a:rPr>
              <a:t>( </a:t>
            </a:r>
            <a:r>
              <a:rPr lang="en-US" sz="2200" dirty="0" smtClean="0">
                <a:solidFill>
                  <a:srgbClr val="FF0000"/>
                </a:solidFill>
              </a:rPr>
              <a:t>Continued…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tx1"/>
                </a:solidFill>
              </a:rPr>
              <a:t>Layer 2 attacks</a:t>
            </a:r>
            <a:r>
              <a:rPr lang="en-US" sz="2200" dirty="0" smtClean="0">
                <a:solidFill>
                  <a:schemeClr val="tx1"/>
                </a:solidFill>
              </a:rPr>
              <a:t>– exploits the vulnerabilities of data link layer protocols and their implementations on layer 2 switching platforms, one of the characteristics of layer 2 attacks is that the attacker must be connected to the same LAN as the victims.</a:t>
            </a:r>
          </a:p>
          <a:p>
            <a:pPr algn="l">
              <a:buFont typeface="Arial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Ex: </a:t>
            </a:r>
            <a:r>
              <a:rPr lang="en-US" sz="2200" dirty="0" smtClean="0">
                <a:solidFill>
                  <a:schemeClr val="tx1"/>
                </a:solidFill>
              </a:rPr>
              <a:t>Address Resolution Protocol (ARP) Spoofing, MAC Flooding.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1917</Words>
  <Application>Microsoft Office PowerPoint</Application>
  <PresentationFormat>On-screen Show (4:3)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Data Center Security Overview</vt:lpstr>
      <vt:lpstr>Data Center Security Overview</vt:lpstr>
      <vt:lpstr>Data Center Security Overview (cont)</vt:lpstr>
      <vt:lpstr>Vulnerabilities &amp; Common Attack</vt:lpstr>
      <vt:lpstr>Vulnerabilities &amp; Common Attack (cont)</vt:lpstr>
      <vt:lpstr>Vulnerabilities &amp; Common Attack (cont)</vt:lpstr>
      <vt:lpstr>Vulnerabilities &amp; Common Attack (cont)</vt:lpstr>
      <vt:lpstr>Vulnerabilities &amp; Common Attack (cont)</vt:lpstr>
      <vt:lpstr>Vulnerabilities &amp; Common Attack (cont)</vt:lpstr>
      <vt:lpstr>Network Security Infrastructure</vt:lpstr>
      <vt:lpstr>Network Security Infrastructure (cont)</vt:lpstr>
      <vt:lpstr>Network Security Infrastructure (cont)</vt:lpstr>
      <vt:lpstr>Network Security Infrastructure (cont)</vt:lpstr>
      <vt:lpstr>Security Fundamentals</vt:lpstr>
      <vt:lpstr>Security Fundamentals (cont)</vt:lpstr>
      <vt:lpstr>Security Fundamentals (cont)</vt:lpstr>
      <vt:lpstr>Security Fundamentals (cont)</vt:lpstr>
      <vt:lpstr>Security Fundamentals (cont)</vt:lpstr>
      <vt:lpstr>Data Center Security Framework</vt:lpstr>
      <vt:lpstr>Data Center Security Framework (cont)</vt:lpstr>
      <vt:lpstr>Data Center Security Framework (cont)</vt:lpstr>
      <vt:lpstr>Data Center Security Framework (cont)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DataCenter Security Overview</dc:title>
  <dc:creator>Rawan</dc:creator>
  <cp:lastModifiedBy>Rawan Daas</cp:lastModifiedBy>
  <cp:revision>139</cp:revision>
  <dcterms:created xsi:type="dcterms:W3CDTF">2006-08-16T00:00:00Z</dcterms:created>
  <dcterms:modified xsi:type="dcterms:W3CDTF">2011-12-21T20:41:22Z</dcterms:modified>
</cp:coreProperties>
</file>